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2" r:id="rId4"/>
  </p:sldMasterIdLst>
  <p:notesMasterIdLst>
    <p:notesMasterId r:id="rId11"/>
  </p:notesMasterIdLst>
  <p:handoutMasterIdLst>
    <p:handoutMasterId r:id="rId12"/>
  </p:handoutMasterIdLst>
  <p:sldIdLst>
    <p:sldId id="274" r:id="rId5"/>
    <p:sldId id="262" r:id="rId6"/>
    <p:sldId id="267" r:id="rId7"/>
    <p:sldId id="265" r:id="rId8"/>
    <p:sldId id="275" r:id="rId9"/>
    <p:sldId id="273" r:id="rId10"/>
  </p:sldIdLst>
  <p:sldSz cx="12192000" cy="6858000"/>
  <p:notesSz cx="6858000" cy="9144000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AB900"/>
    <a:srgbClr val="0000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7CE84F3-28C3-443E-9E96-99CF82512B78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048" autoAdjust="0"/>
  </p:normalViewPr>
  <p:slideViewPr>
    <p:cSldViewPr snapToGrid="0">
      <p:cViewPr varScale="1">
        <p:scale>
          <a:sx n="106" d="100"/>
          <a:sy n="106" d="100"/>
        </p:scale>
        <p:origin x="7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72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D307674E-3F0D-4F9B-8D5C-2785DA1E2A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 2">
            <a:extLst>
              <a:ext uri="{FF2B5EF4-FFF2-40B4-BE49-F238E27FC236}">
                <a16:creationId xmlns:a16="http://schemas.microsoft.com/office/drawing/2014/main" id="{05EAB3D1-74A8-45AE-8413-9B012F2797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56C5DBB-00CC-4EBB-80C8-5BFB3A579DF8}" type="datetime1">
              <a:rPr lang="fr-FR" smtClean="0"/>
              <a:t>29/01/2026</a:t>
            </a:fld>
            <a:endParaRPr lang="fr-FR" dirty="0"/>
          </a:p>
        </p:txBody>
      </p:sp>
      <p:sp>
        <p:nvSpPr>
          <p:cNvPr id="4" name="Espace réservé au pied de page 3">
            <a:extLst>
              <a:ext uri="{FF2B5EF4-FFF2-40B4-BE49-F238E27FC236}">
                <a16:creationId xmlns:a16="http://schemas.microsoft.com/office/drawing/2014/main" id="{48A9AB1E-7BD6-4E4D-95B1-A0289BE03A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63E539E-AF9E-42F4-8757-BA7E826CF6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57A3A8-0DAF-4370-8B2E-3B0CEF8CA3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841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8A08F-D3A2-4E6E-9F43-3B55FEF5F68F}" type="datetime1">
              <a:rPr lang="fr-FR" smtClean="0"/>
              <a:pPr/>
              <a:t>29/01/2026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5F972E0-5198-46C6-8EFE-44A646AD96EF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3569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’image de diapositive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-FR" noProof="0" dirty="0"/>
              <a:t>Un modèle pour les étudiants pour concevoir un champ voyage vers un emplacement pour les autres étudiants à afficher. Inclut des instructions relatives à l’étudiant de ce que vous incluez sur chaque diapositive et quel contenu devrait être envisagé. </a:t>
            </a:r>
          </a:p>
        </p:txBody>
      </p:sp>
      <p:sp>
        <p:nvSpPr>
          <p:cNvPr id="4" name="Espace réservé a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5F972E0-5198-46C6-8EFE-44A646AD96E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345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5F972E0-5198-46C6-8EFE-44A646AD96E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0735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5F972E0-5198-46C6-8EFE-44A646AD96E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681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5F972E0-5198-46C6-8EFE-44A646AD96E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4215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5F972E0-5198-46C6-8EFE-44A646AD96E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3851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5F972E0-5198-46C6-8EFE-44A646AD96E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096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à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38F15CC-9AB0-4939-9061-6FA39D939A81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8" name="Espace réservé a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2F0A33C-B6D6-454E-A4EA-5198AC78DEE3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B941F392-55E3-4875-A0A8-7C2B611343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65359" y="599983"/>
            <a:ext cx="638175" cy="53975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228600" indent="0" algn="ctr">
              <a:buNone/>
              <a:defRPr sz="2800">
                <a:solidFill>
                  <a:schemeClr val="bg1"/>
                </a:solidFill>
              </a:defRPr>
            </a:lvl2pPr>
            <a:lvl3pPr marL="457200" indent="0" algn="ctr">
              <a:buNone/>
              <a:defRPr sz="2800">
                <a:solidFill>
                  <a:schemeClr val="bg1"/>
                </a:solidFill>
              </a:defRPr>
            </a:lvl3pPr>
            <a:lvl4pPr marL="685800" indent="0" algn="ctr">
              <a:buNone/>
              <a:defRPr sz="2800">
                <a:solidFill>
                  <a:schemeClr val="bg1"/>
                </a:solidFill>
              </a:defRPr>
            </a:lvl4pPr>
            <a:lvl5pPr marL="914400" indent="0" algn="ctr">
              <a:buNone/>
              <a:defRPr sz="2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8" name="Espace réservé du texte 16">
            <a:extLst>
              <a:ext uri="{FF2B5EF4-FFF2-40B4-BE49-F238E27FC236}">
                <a16:creationId xmlns:a16="http://schemas.microsoft.com/office/drawing/2014/main" id="{792D370F-01D2-4F21-BE9F-9951674A65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805594" y="1242501"/>
            <a:ext cx="638175" cy="53975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228600" indent="0" algn="ctr">
              <a:buNone/>
              <a:defRPr sz="2800">
                <a:solidFill>
                  <a:schemeClr val="bg1"/>
                </a:solidFill>
              </a:defRPr>
            </a:lvl2pPr>
            <a:lvl3pPr marL="457200" indent="0" algn="ctr">
              <a:buNone/>
              <a:defRPr sz="2800">
                <a:solidFill>
                  <a:schemeClr val="bg1"/>
                </a:solidFill>
              </a:defRPr>
            </a:lvl3pPr>
            <a:lvl4pPr marL="685800" indent="0" algn="ctr">
              <a:buNone/>
              <a:defRPr sz="2800">
                <a:solidFill>
                  <a:schemeClr val="bg1"/>
                </a:solidFill>
              </a:defRPr>
            </a:lvl4pPr>
            <a:lvl5pPr marL="914400" indent="0" algn="ctr">
              <a:buNone/>
              <a:defRPr sz="28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19" name="Espace réservé du texte 16">
            <a:extLst>
              <a:ext uri="{FF2B5EF4-FFF2-40B4-BE49-F238E27FC236}">
                <a16:creationId xmlns:a16="http://schemas.microsoft.com/office/drawing/2014/main" id="{F0D26AC6-BA38-4193-A559-92272875835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165359" y="1885019"/>
            <a:ext cx="638175" cy="53975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228600" indent="0" algn="ctr">
              <a:buNone/>
              <a:defRPr sz="2800"/>
            </a:lvl2pPr>
            <a:lvl3pPr marL="457200" indent="0" algn="ctr">
              <a:buNone/>
              <a:defRPr sz="2800"/>
            </a:lvl3pPr>
            <a:lvl4pPr marL="685800" indent="0" algn="ctr">
              <a:buNone/>
              <a:defRPr sz="2800"/>
            </a:lvl4pPr>
            <a:lvl5pPr marL="914400" indent="0" algn="ctr">
              <a:buNone/>
              <a:defRPr sz="28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20" name="Espace réservé du texte 16">
            <a:extLst>
              <a:ext uri="{FF2B5EF4-FFF2-40B4-BE49-F238E27FC236}">
                <a16:creationId xmlns:a16="http://schemas.microsoft.com/office/drawing/2014/main" id="{E8BC1B5E-B477-4CD0-996D-5614FE4B3FE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27184" y="1238157"/>
            <a:ext cx="638175" cy="539750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228600" indent="0" algn="ctr">
              <a:buNone/>
              <a:defRPr sz="2800"/>
            </a:lvl2pPr>
            <a:lvl3pPr marL="457200" indent="0" algn="ctr">
              <a:buNone/>
              <a:defRPr sz="2800"/>
            </a:lvl3pPr>
            <a:lvl4pPr marL="685800" indent="0" algn="ctr">
              <a:buNone/>
              <a:defRPr sz="2800"/>
            </a:lvl4pPr>
            <a:lvl5pPr marL="914400" indent="0" algn="ctr">
              <a:buNone/>
              <a:defRPr sz="2800"/>
            </a:lvl5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 bwMode="blackWhite">
          <a:xfrm>
            <a:off x="4311650" y="1512376"/>
            <a:ext cx="3568700" cy="1809943"/>
          </a:xfrm>
          <a:noFill/>
          <a:ln w="38100">
            <a:noFill/>
          </a:ln>
        </p:spPr>
        <p:txBody>
          <a:bodyPr lIns="274320" rIns="274320" rtlCol="0" anchor="ctr" anchorCtr="0">
            <a:normAutofit/>
          </a:bodyPr>
          <a:lstStyle>
            <a:lvl1pPr algn="ctr">
              <a:defRPr sz="3800" cap="none" baseline="0">
                <a:solidFill>
                  <a:schemeClr val="tx1"/>
                </a:solidFill>
                <a:latin typeface="+mj-lt"/>
                <a:ea typeface="Verdana" panose="020B0604030504040204" pitchFamily="34" charset="0"/>
              </a:defRPr>
            </a:lvl1pPr>
          </a:lstStyle>
          <a:p>
            <a:pPr rtl="0"/>
            <a:r>
              <a:rPr lang="fr-FR" noProof="0"/>
              <a:t>Modifiez le style du titre du masque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11650" y="3322319"/>
            <a:ext cx="3568700" cy="2023304"/>
          </a:xfrm>
          <a:noFill/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71530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solidFill>
              <a:srgbClr val="FFFFFF"/>
            </a:solidFill>
          </a:ln>
        </p:spPr>
        <p:txBody>
          <a:bodyPr lIns="274320" rIns="274320" rtlCol="0" anchor="ctr" anchorCtr="1">
            <a:normAutofit/>
          </a:bodyPr>
          <a:lstStyle>
            <a:lvl1pPr algn="ctr">
              <a:defRPr sz="2400">
                <a:solidFill>
                  <a:srgbClr val="262626"/>
                </a:solidFill>
              </a:defRPr>
            </a:lvl1pPr>
          </a:lstStyle>
          <a:p>
            <a:pPr rtl="0"/>
            <a:r>
              <a:rPr lang="fr-FR" noProof="0"/>
              <a:t>Cliquez pour modifier le style du titre du masque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Modifier le style des sous-titres du masque</a:t>
            </a:r>
          </a:p>
        </p:txBody>
      </p:sp>
      <p:sp>
        <p:nvSpPr>
          <p:cNvPr id="7" name="Espace réservé à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A8A37C1-7E27-409C-A2CB-990FF9EEF239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8" name="Espace réservé a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87374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-tête de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268440A-E3ED-426B-A1F8-1D7557F9584D}"/>
              </a:ext>
            </a:extLst>
          </p:cNvPr>
          <p:cNvSpPr/>
          <p:nvPr userDrawn="1"/>
        </p:nvSpPr>
        <p:spPr>
          <a:xfrm>
            <a:off x="0" y="3648173"/>
            <a:ext cx="12192000" cy="32098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 bwMode="blackWhite">
          <a:xfrm>
            <a:off x="1600200" y="1887121"/>
            <a:ext cx="8991600" cy="1645920"/>
          </a:xfrm>
          <a:noFill/>
          <a:ln w="38100">
            <a:solidFill>
              <a:srgbClr val="FFFFFF"/>
            </a:solidFill>
          </a:ln>
        </p:spPr>
        <p:txBody>
          <a:bodyPr lIns="274320" rIns="274320" rtlCol="0" anchor="ctr" anchorCtr="1">
            <a:norm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Cliquez pour modifier le style du titre du masque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Modifier le style des sous-titres du masque</a:t>
            </a:r>
          </a:p>
        </p:txBody>
      </p:sp>
      <p:sp>
        <p:nvSpPr>
          <p:cNvPr id="7" name="Espace réservé à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1C6FAC16-9413-4CC4-A846-7864F15A981E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8" name="Espace réservé a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496345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noFill/>
          <a:ln>
            <a:solidFill>
              <a:schemeClr val="accent2"/>
            </a:solidFill>
          </a:ln>
        </p:spPr>
        <p:txBody>
          <a:bodyPr rtlCol="0"/>
          <a:lstStyle/>
          <a:p>
            <a:pPr rtl="0"/>
            <a:r>
              <a:rPr lang="fr-FR" noProof="0"/>
              <a:t>Cliquez pour modifier le style du titre du masque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à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8AB5D2-F9AD-4076-8A76-42691D92BE85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8" name="Espace réservé a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B668FB-6A04-4C02-A197-0044D616A95A}"/>
              </a:ext>
            </a:extLst>
          </p:cNvPr>
          <p:cNvSpPr/>
          <p:nvPr userDrawn="1"/>
        </p:nvSpPr>
        <p:spPr>
          <a:xfrm>
            <a:off x="-15240" y="-1"/>
            <a:ext cx="365760" cy="687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0386430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noFill/>
          <a:ln>
            <a:noFill/>
          </a:ln>
        </p:spPr>
        <p:txBody>
          <a:bodyPr rtlCol="0"/>
          <a:lstStyle/>
          <a:p>
            <a:pPr rtl="0"/>
            <a:r>
              <a:rPr lang="fr-FR" noProof="0"/>
              <a:t>Cliquez pour modifier le style du titre du masque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581912" y="2638044"/>
            <a:ext cx="4271771" cy="3101982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338315" y="2638044"/>
            <a:ext cx="4270247" cy="3101982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8" name="Espace réservé à la date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2C0736-7ABA-4FF8-A781-53F11B6D49B0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9" name="Espace réservé au pied de page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72FC25-236C-4A4E-83A6-4EBE36B8339C}"/>
              </a:ext>
            </a:extLst>
          </p:cNvPr>
          <p:cNvSpPr/>
          <p:nvPr userDrawn="1"/>
        </p:nvSpPr>
        <p:spPr>
          <a:xfrm>
            <a:off x="-15240" y="-1"/>
            <a:ext cx="365760" cy="687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795522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583436" y="2313433"/>
            <a:ext cx="4270248" cy="704087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400" b="1" dirty="0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583436" y="3143250"/>
            <a:ext cx="4270248" cy="2596776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338316" y="3143250"/>
            <a:ext cx="4253484" cy="2596776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à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pPr rtl="0"/>
            <a:fld id="{81ABCF6D-6C6A-4DCD-AE89-7DF6E49A88AA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8" name="Espace réservé a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0" name="Titre 9"/>
          <p:cNvSpPr>
            <a:spLocks noGrp="1"/>
          </p:cNvSpPr>
          <p:nvPr>
            <p:ph type="title" hasCustomPrompt="1"/>
          </p:nvPr>
        </p:nvSpPr>
        <p:spPr bwMode="gray">
          <a:noFill/>
          <a:ln>
            <a:solidFill>
              <a:schemeClr val="bg1"/>
            </a:solidFill>
          </a:ln>
        </p:spPr>
        <p:txBody>
          <a:bodyPr rtlCol="0"/>
          <a:lstStyle/>
          <a:p>
            <a:pPr rtl="0"/>
            <a:r>
              <a:rPr lang="fr-FR" noProof="0"/>
              <a:t>Cliquez pour modifier le style du titre du masque</a:t>
            </a:r>
          </a:p>
        </p:txBody>
      </p:sp>
      <p:sp>
        <p:nvSpPr>
          <p:cNvPr id="12" name="Espace réservé au texte 4">
            <a:extLst>
              <a:ext uri="{FF2B5EF4-FFF2-40B4-BE49-F238E27FC236}">
                <a16:creationId xmlns:a16="http://schemas.microsoft.com/office/drawing/2014/main" id="{7CC6D812-2BC4-484A-A3B0-D751943CAC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04927" y="2313433"/>
            <a:ext cx="4270248" cy="704088"/>
          </a:xfrm>
        </p:spPr>
        <p:txBody>
          <a:bodyPr rtlCol="0" anchor="b"/>
          <a:lstStyle>
            <a:lvl1pPr marL="0" indent="0">
              <a:buFont typeface="Arial" panose="020B0604020202020204" pitchFamily="34" charset="0"/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74450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11459962" y="6324918"/>
            <a:ext cx="365760" cy="365760"/>
          </a:xfrm>
        </p:spPr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>
          <a:xfrm>
            <a:off x="8644389" y="6345814"/>
            <a:ext cx="2753746" cy="323968"/>
          </a:xfrm>
        </p:spPr>
        <p:txBody>
          <a:bodyPr rtlCol="0"/>
          <a:lstStyle/>
          <a:p>
            <a:pPr rtl="0"/>
            <a:fld id="{552ED7A5-714C-403D-9786-AEF309EB6E3B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4" name="Espace réservé au pied de page 3"/>
          <p:cNvSpPr>
            <a:spLocks noGrp="1"/>
          </p:cNvSpPr>
          <p:nvPr>
            <p:ph type="ftr" sz="quarter" idx="11"/>
          </p:nvPr>
        </p:nvSpPr>
        <p:spPr>
          <a:xfrm>
            <a:off x="457200" y="6403848"/>
            <a:ext cx="5901189" cy="320040"/>
          </a:xfr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4070FEF-D9D1-45DF-A806-9CA5B8270E72}"/>
              </a:ext>
            </a:extLst>
          </p:cNvPr>
          <p:cNvSpPr/>
          <p:nvPr userDrawn="1"/>
        </p:nvSpPr>
        <p:spPr>
          <a:xfrm>
            <a:off x="-15240" y="-1"/>
            <a:ext cx="365760" cy="687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6C8A7AD-2B2B-4A1B-8A04-1B8223844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346313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D0FA2E-0423-4807-AE06-58D507D551F9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4" name="Espace réservé a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93018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black">
          <a:xfrm>
            <a:off x="688624" y="594360"/>
            <a:ext cx="10893775" cy="1962150"/>
          </a:xfrm>
          <a:noFill/>
          <a:ln w="38100">
            <a:solidFill>
              <a:schemeClr val="bg1"/>
            </a:solidFill>
          </a:ln>
        </p:spPr>
        <p:txBody>
          <a:bodyPr lIns="72000" tIns="72000" rIns="72000" bIns="72000" rtlCol="0" anchor="t" anchorCtr="0">
            <a:normAutofit/>
          </a:bodyPr>
          <a:lstStyle>
            <a:lvl1pPr algn="l">
              <a:defRPr sz="4000" cap="none" spc="0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Modifiez le style du titre du masque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699108" y="2084071"/>
            <a:ext cx="10883292" cy="3501154"/>
          </a:xfrm>
        </p:spPr>
        <p:txBody>
          <a:bodyPr numCol="2" spcCol="108000" rtlCol="0">
            <a:normAutofit/>
          </a:bodyPr>
          <a:lstStyle>
            <a:lvl1pPr marL="228600" indent="-228600" algn="l"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-228600" algn="l"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2">
                    <a:lumMod val="50000"/>
                  </a:schemeClr>
                </a:solidFill>
              </a:defRPr>
            </a:lvl2pPr>
            <a:lvl3pPr marL="685800" indent="-228600" algn="l"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2">
                    <a:lumMod val="50000"/>
                  </a:schemeClr>
                </a:solidFill>
              </a:defRPr>
            </a:lvl3pPr>
            <a:lvl4pPr marL="914400" indent="-228600" algn="l"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2">
                    <a:lumMod val="50000"/>
                  </a:schemeClr>
                </a:solidFill>
              </a:defRPr>
            </a:lvl4pPr>
            <a:lvl5pPr marL="1143000" indent="-228600" algn="l"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à la date 6"/>
          <p:cNvSpPr>
            <a:spLocks noGrp="1"/>
          </p:cNvSpPr>
          <p:nvPr>
            <p:ph type="dt" sz="half" idx="10"/>
          </p:nvPr>
        </p:nvSpPr>
        <p:spPr>
          <a:xfrm>
            <a:off x="7256090" y="6234888"/>
            <a:ext cx="2025832" cy="323968"/>
          </a:xfrm>
        </p:spPr>
        <p:txBody>
          <a:bodyPr rtlCol="0"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rtl="0"/>
            <a:fld id="{950FF82A-4816-4AFA-9CB7-46AB59F0C0C7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8" name="Espace réservé au pied de page 7"/>
          <p:cNvSpPr>
            <a:spLocks noGrp="1"/>
          </p:cNvSpPr>
          <p:nvPr>
            <p:ph type="ftr" sz="quarter" idx="11"/>
          </p:nvPr>
        </p:nvSpPr>
        <p:spPr>
          <a:xfrm>
            <a:off x="2895599" y="6238816"/>
            <a:ext cx="4229101" cy="320040"/>
          </a:xfrm>
        </p:spPr>
        <p:txBody>
          <a:bodyPr rtlCol="0"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9" name="Espace réservé au numéro de diapositive 8"/>
          <p:cNvSpPr>
            <a:spLocks noGrp="1"/>
          </p:cNvSpPr>
          <p:nvPr>
            <p:ph type="sldNum" sz="quarter" idx="12"/>
          </p:nvPr>
        </p:nvSpPr>
        <p:spPr>
          <a:xfrm>
            <a:off x="8912927" y="5804577"/>
            <a:ext cx="365760" cy="365760"/>
          </a:xfrm>
        </p:spPr>
        <p:txBody>
          <a:bodyPr rtlCol="0"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pPr rtl="0"/>
            <a:fld id="{42F0A33C-B6D6-454E-A4EA-5198AC78DEE3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5B8FA8-6A22-40E7-B3E9-A963C93B51FA}"/>
              </a:ext>
            </a:extLst>
          </p:cNvPr>
          <p:cNvSpPr/>
          <p:nvPr userDrawn="1"/>
        </p:nvSpPr>
        <p:spPr>
          <a:xfrm>
            <a:off x="-15240" y="2"/>
            <a:ext cx="365760" cy="687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5820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carte"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’image 7">
            <a:extLst>
              <a:ext uri="{FF2B5EF4-FFF2-40B4-BE49-F238E27FC236}">
                <a16:creationId xmlns:a16="http://schemas.microsoft.com/office/drawing/2014/main" id="{5B1E50CE-2A10-414D-A44D-9CE008E33B1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white">
          <a:xfrm>
            <a:off x="0" y="0"/>
            <a:ext cx="12192000" cy="6858000"/>
          </a:xfrm>
          <a:solidFill>
            <a:schemeClr val="tx1"/>
          </a:solidFill>
        </p:spPr>
        <p:txBody>
          <a:bodyPr rtlCol="0" anchor="ctr" anchorCtr="0"/>
          <a:lstStyle>
            <a:lvl1pPr marL="0" indent="0" algn="ctr">
              <a:buNone/>
              <a:defRPr/>
            </a:lvl1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FBB01-2158-40AB-B652-ED00805909B1}"/>
              </a:ext>
            </a:extLst>
          </p:cNvPr>
          <p:cNvSpPr/>
          <p:nvPr userDrawn="1"/>
        </p:nvSpPr>
        <p:spPr>
          <a:xfrm rot="5400000">
            <a:off x="5657999" y="340659"/>
            <a:ext cx="864000" cy="122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pPr rtl="0"/>
            <a:fld id="{E637F934-5478-48D6-BEAB-C76FEDA4F9AB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3" name="Espace réservé du pied de page 2"/>
          <p:cNvSpPr>
            <a:spLocks noGrp="1"/>
          </p:cNvSpPr>
          <p:nvPr>
            <p:ph type="ftr" sz="quarter" idx="11"/>
          </p:nvPr>
        </p:nvSpPr>
        <p:spPr>
          <a:xfrm>
            <a:off x="1251855" y="6236208"/>
            <a:ext cx="5901189" cy="320040"/>
          </a:xfrm>
        </p:spPr>
        <p:txBody>
          <a:bodyPr rtlCol="0"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4" name="Espace réservé au numéro de diapositive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5" name="Titre 4">
            <a:extLst>
              <a:ext uri="{FF2B5EF4-FFF2-40B4-BE49-F238E27FC236}">
                <a16:creationId xmlns:a16="http://schemas.microsoft.com/office/drawing/2014/main" id="{29A01CDD-F399-4646-90ED-E57A0E6099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">
          <a:xfrm>
            <a:off x="7748789" y="246231"/>
            <a:ext cx="3787891" cy="957729"/>
          </a:xfrm>
          <a:noFill/>
          <a:ln>
            <a:noFill/>
          </a:ln>
        </p:spPr>
        <p:txBody>
          <a:bodyPr rtlCol="0" anchor="b" anchorCtr="0">
            <a:noAutofit/>
          </a:bodyPr>
          <a:lstStyle>
            <a:lvl1pPr algn="r">
              <a:lnSpc>
                <a:spcPct val="90000"/>
              </a:lnSpc>
              <a:defRPr sz="2600" b="0" cap="none" baseline="0">
                <a:solidFill>
                  <a:schemeClr val="accent2"/>
                </a:solidFill>
              </a:defRPr>
            </a:lvl1pPr>
          </a:lstStyle>
          <a:p>
            <a:pPr rtl="0"/>
            <a:r>
              <a:rPr lang="fr-FR" noProof="0"/>
              <a:t>CLIQUEZ POUR MODIFIER LE STYLE DU TITRE DU MASQUE</a:t>
            </a:r>
          </a:p>
        </p:txBody>
      </p:sp>
      <p:sp>
        <p:nvSpPr>
          <p:cNvPr id="10" name="Espace réservé au texte 9">
            <a:extLst>
              <a:ext uri="{FF2B5EF4-FFF2-40B4-BE49-F238E27FC236}">
                <a16:creationId xmlns:a16="http://schemas.microsoft.com/office/drawing/2014/main" id="{C452D643-DA50-4240-9810-A9BBB97288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92439" y="1343510"/>
            <a:ext cx="3383905" cy="4472513"/>
          </a:xfrm>
        </p:spPr>
        <p:txBody>
          <a:bodyPr rtlCol="0">
            <a:normAutofit/>
          </a:bodyPr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228600" indent="0" algn="r">
              <a:buNone/>
              <a:defRPr sz="2000">
                <a:solidFill>
                  <a:schemeClr val="bg1"/>
                </a:solidFill>
              </a:defRPr>
            </a:lvl2pPr>
            <a:lvl3pPr marL="457200" indent="0" algn="r">
              <a:buNone/>
              <a:defRPr sz="2000">
                <a:solidFill>
                  <a:schemeClr val="bg1"/>
                </a:solidFill>
              </a:defRPr>
            </a:lvl3pPr>
            <a:lvl4pPr marL="685800" indent="0" algn="r">
              <a:buNone/>
              <a:defRPr sz="2000">
                <a:solidFill>
                  <a:schemeClr val="bg1"/>
                </a:solidFill>
              </a:defRPr>
            </a:lvl4pPr>
            <a:lvl5pPr marL="914400" indent="0" algn="r">
              <a:buNone/>
              <a:defRPr sz="20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459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blackWhite">
          <a:xfrm>
            <a:off x="883920" y="592183"/>
            <a:ext cx="5750440" cy="1810379"/>
          </a:xfrm>
          <a:noFill/>
          <a:ln>
            <a:noFill/>
          </a:ln>
        </p:spPr>
        <p:txBody>
          <a:bodyPr lIns="0" rtlCol="0" anchor="t" anchorCtr="0">
            <a:noAutofit/>
          </a:bodyPr>
          <a:lstStyle>
            <a:lvl1pPr marL="0" indent="0" algn="l" defTabSz="0">
              <a:buFont typeface="Arial" panose="020B0604020202020204" pitchFamily="34" charset="0"/>
              <a:buNone/>
              <a:defRPr sz="4000" cap="none" spc="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 du masque</a:t>
            </a:r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497200" y="0"/>
            <a:ext cx="5700896" cy="6858000"/>
          </a:xfrm>
          <a:solidFill>
            <a:schemeClr val="bg1">
              <a:lumMod val="75000"/>
            </a:schemeClr>
          </a:solidFill>
        </p:spPr>
        <p:txBody>
          <a:bodyPr rtlCol="0"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 bwMode="white">
          <a:xfrm>
            <a:off x="632071" y="2417802"/>
            <a:ext cx="5297398" cy="3710855"/>
          </a:xfrm>
        </p:spPr>
        <p:txBody>
          <a:bodyPr rtlCol="0" anchor="t" anchorCtr="1">
            <a:normAutofit/>
          </a:bodyPr>
          <a:lstStyle>
            <a:lvl1pPr marL="285750" indent="-285750" algn="l">
              <a:buClr>
                <a:schemeClr val="bg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8" name="Espace réservé à la date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 rtl="0"/>
            <a:fld id="{3D28E99C-D7A2-4E87-BCD2-CECAA789D37B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9" name="Espace réservé au pied de page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10" name="Espace réservé a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891309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13">
            <a:extLst>
              <a:ext uri="{FF2B5EF4-FFF2-40B4-BE49-F238E27FC236}">
                <a16:creationId xmlns:a16="http://schemas.microsoft.com/office/drawing/2014/main" id="{1C226BE6-63BD-4193-A5B9-87DBDF176AB9}"/>
              </a:ext>
            </a:extLst>
          </p:cNvPr>
          <p:cNvSpPr/>
          <p:nvPr userDrawn="1"/>
        </p:nvSpPr>
        <p:spPr>
          <a:xfrm rot="5400000">
            <a:off x="5712000" y="-5718344"/>
            <a:ext cx="756000" cy="1220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" name="Titre 1"/>
          <p:cNvSpPr>
            <a:spLocks noGrp="1"/>
          </p:cNvSpPr>
          <p:nvPr>
            <p:ph type="title"/>
          </p:nvPr>
        </p:nvSpPr>
        <p:spPr bwMode="blackWhite">
          <a:xfrm>
            <a:off x="4175220" y="3508040"/>
            <a:ext cx="3841560" cy="3420000"/>
          </a:xfrm>
          <a:noFill/>
          <a:ln>
            <a:noFill/>
          </a:ln>
        </p:spPr>
        <p:txBody>
          <a:bodyPr rtlCol="0" anchor="ctr" anchorCtr="1">
            <a:noAutofit/>
          </a:bodyPr>
          <a:lstStyle>
            <a:lvl1pPr algn="l">
              <a:defRPr sz="240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404860" y="1005840"/>
            <a:ext cx="3497580" cy="5593080"/>
          </a:xfrm>
        </p:spPr>
        <p:txBody>
          <a:bodyPr rtlCol="0" anchor="t" anchorCtr="0"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8" name="Espace réservé à la date 7"/>
          <p:cNvSpPr>
            <a:spLocks noGrp="1"/>
          </p:cNvSpPr>
          <p:nvPr>
            <p:ph type="dt" sz="half" idx="10"/>
          </p:nvPr>
        </p:nvSpPr>
        <p:spPr>
          <a:xfrm>
            <a:off x="8629149" y="6254056"/>
            <a:ext cx="2753746" cy="323968"/>
          </a:xfrm>
        </p:spPr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 rtl="0"/>
            <a:fld id="{9F4CD9D5-5041-43E3-8F0E-0FF0BD19D631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30175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10" name="Espace réservé a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11566642" y="6233160"/>
            <a:ext cx="365760" cy="365760"/>
          </a:xfrm>
        </p:spPr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A010B646-69BD-42FF-80B8-7A065EA6A284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293917" y="996684"/>
            <a:ext cx="3497580" cy="5593080"/>
          </a:xfrm>
        </p:spPr>
        <p:txBody>
          <a:bodyPr rtlCol="0" anchor="t" anchorCtr="0">
            <a:norm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1054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vidé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11459962" y="6324918"/>
            <a:ext cx="365760" cy="365760"/>
          </a:xfrm>
        </p:spPr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2" name="Titre 11">
            <a:extLst>
              <a:ext uri="{FF2B5EF4-FFF2-40B4-BE49-F238E27FC236}">
                <a16:creationId xmlns:a16="http://schemas.microsoft.com/office/drawing/2014/main" id="{2B21E085-4E62-4EC9-A5F1-16523F1959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">
          <a:xfrm>
            <a:off x="6942215" y="426720"/>
            <a:ext cx="4699941" cy="1188720"/>
          </a:xfrm>
          <a:noFill/>
          <a:ln>
            <a:noFill/>
          </a:ln>
        </p:spPr>
        <p:txBody>
          <a:bodyPr rtlCol="0"/>
          <a:lstStyle>
            <a:lvl1pPr algn="l">
              <a:defRPr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 du masque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FFCDFB3A-4CE3-463F-8C40-B15E3F5CFCA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48876" y="1818152"/>
            <a:ext cx="4045844" cy="4277848"/>
          </a:xfrm>
          <a:noFill/>
        </p:spPr>
        <p:txBody>
          <a:bodyPr rtlCol="0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228600" indent="0" algn="l">
              <a:buNone/>
              <a:defRPr>
                <a:solidFill>
                  <a:schemeClr val="tx1"/>
                </a:solidFill>
              </a:defRPr>
            </a:lvl2pPr>
            <a:lvl3pPr marL="457200" indent="0" algn="l">
              <a:buNone/>
              <a:defRPr>
                <a:solidFill>
                  <a:schemeClr val="tx1"/>
                </a:solidFill>
              </a:defRPr>
            </a:lvl3pPr>
            <a:lvl4pPr marL="685800" indent="0" algn="l">
              <a:buNone/>
              <a:defRPr>
                <a:solidFill>
                  <a:schemeClr val="tx1"/>
                </a:solidFill>
              </a:defRPr>
            </a:lvl4pPr>
            <a:lvl5pPr marL="914400" indent="0" algn="l">
              <a:buNone/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>
          <a:xfrm>
            <a:off x="8644389" y="6345814"/>
            <a:ext cx="2753746" cy="323968"/>
          </a:xfrm>
        </p:spPr>
        <p:txBody>
          <a:bodyPr rtlCol="0"/>
          <a:lstStyle/>
          <a:p>
            <a:pPr rtl="0"/>
            <a:fld id="{B9DA769A-6E40-49D3-8251-0414466A4FDB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4" name="Espace réservé au pied de page 3"/>
          <p:cNvSpPr>
            <a:spLocks noGrp="1"/>
          </p:cNvSpPr>
          <p:nvPr>
            <p:ph type="ftr" sz="quarter" idx="11"/>
          </p:nvPr>
        </p:nvSpPr>
        <p:spPr>
          <a:xfrm>
            <a:off x="457200" y="6403848"/>
            <a:ext cx="5901189" cy="320040"/>
          </a:xfr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6" name="Espace réservé d’image 5">
            <a:extLst>
              <a:ext uri="{FF2B5EF4-FFF2-40B4-BE49-F238E27FC236}">
                <a16:creationId xmlns:a16="http://schemas.microsoft.com/office/drawing/2014/main" id="{7D356109-298D-4C51-9DC7-DC74594DC22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32155" y="396240"/>
            <a:ext cx="5927725" cy="5989638"/>
          </a:xfrm>
          <a:ln w="38100">
            <a:solidFill>
              <a:schemeClr val="accent2"/>
            </a:solidFill>
          </a:ln>
        </p:spPr>
        <p:txBody>
          <a:bodyPr rtlCol="0"/>
          <a:lstStyle/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4070FEF-D9D1-45DF-A806-9CA5B8270E72}"/>
              </a:ext>
            </a:extLst>
          </p:cNvPr>
          <p:cNvSpPr/>
          <p:nvPr userDrawn="1"/>
        </p:nvSpPr>
        <p:spPr>
          <a:xfrm>
            <a:off x="-15240" y="-1"/>
            <a:ext cx="365760" cy="687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cxnSp>
        <p:nvCxnSpPr>
          <p:cNvPr id="9" name="Connecteur droit 8" descr="élément décoratif">
            <a:extLst>
              <a:ext uri="{FF2B5EF4-FFF2-40B4-BE49-F238E27FC236}">
                <a16:creationId xmlns:a16="http://schemas.microsoft.com/office/drawing/2014/main" id="{167C85F9-C124-4D12-B4AC-317A35D71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141749" y="1720670"/>
            <a:ext cx="3780000" cy="0"/>
          </a:xfrm>
          <a:prstGeom prst="line">
            <a:avLst/>
          </a:prstGeom>
          <a:ln w="31750">
            <a:solidFill>
              <a:schemeClr val="accent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2941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légen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’image 11">
            <a:extLst>
              <a:ext uri="{FF2B5EF4-FFF2-40B4-BE49-F238E27FC236}">
                <a16:creationId xmlns:a16="http://schemas.microsoft.com/office/drawing/2014/main" id="{BDE53EE8-1567-4A1C-B5FB-9243D17B161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0"/>
            <a:ext cx="6096000" cy="6858000"/>
          </a:xfrm>
          <a:solidFill>
            <a:schemeClr val="tx1">
              <a:lumMod val="50000"/>
              <a:lumOff val="50000"/>
            </a:schemeClr>
          </a:solidFill>
        </p:spPr>
        <p:txBody>
          <a:bodyPr rtlCol="0"/>
          <a:lstStyle/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6" name="Espace réservé d’image 5">
            <a:extLst>
              <a:ext uri="{FF2B5EF4-FFF2-40B4-BE49-F238E27FC236}">
                <a16:creationId xmlns:a16="http://schemas.microsoft.com/office/drawing/2014/main" id="{145CB378-10E3-4D4E-82B7-47858EDEE57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62827" y="543339"/>
            <a:ext cx="5040000" cy="5765661"/>
          </a:xfrm>
          <a:ln w="38100">
            <a:solidFill>
              <a:schemeClr val="bg1"/>
            </a:solidFill>
          </a:ln>
        </p:spPr>
        <p:txBody>
          <a:bodyPr rtlCol="0"/>
          <a:lstStyle/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>
          <a:xfrm>
            <a:off x="8537045" y="6358084"/>
            <a:ext cx="2753746" cy="323968"/>
          </a:xfrm>
        </p:spPr>
        <p:txBody>
          <a:bodyPr rtlCol="0"/>
          <a:lstStyle/>
          <a:p>
            <a:pPr rtl="0"/>
            <a:fld id="{7E170DBA-8425-4B9E-B6BD-FDC18960CB28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4" name="Espace réservé au pied de page 3"/>
          <p:cNvSpPr>
            <a:spLocks noGrp="1"/>
          </p:cNvSpPr>
          <p:nvPr>
            <p:ph type="ftr" sz="quarter" idx="11"/>
          </p:nvPr>
        </p:nvSpPr>
        <p:spPr>
          <a:xfrm>
            <a:off x="704361" y="6382908"/>
            <a:ext cx="5901189" cy="320040"/>
          </a:xfrm>
        </p:spPr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11474538" y="6337188"/>
            <a:ext cx="365760" cy="365760"/>
          </a:xfrm>
        </p:spPr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AA2BF3C7-5EFF-4508-B560-D9A68D3F72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704361" y="164690"/>
            <a:ext cx="4593772" cy="2624056"/>
          </a:xfrm>
          <a:noFill/>
          <a:ln>
            <a:noFill/>
          </a:ln>
        </p:spPr>
        <p:txBody>
          <a:bodyPr rtlCol="0" anchor="t" anchorCtr="0">
            <a:noAutofit/>
          </a:bodyPr>
          <a:lstStyle>
            <a:lvl1pPr>
              <a:defRPr sz="4000" cap="none"/>
            </a:lvl1pPr>
          </a:lstStyle>
          <a:p>
            <a:pPr rtl="0"/>
            <a:r>
              <a:rPr lang="fr-FR" noProof="0"/>
              <a:t>Modifiez le style du titre du masque</a:t>
            </a:r>
          </a:p>
        </p:txBody>
      </p:sp>
      <p:sp>
        <p:nvSpPr>
          <p:cNvPr id="9" name="Espace réservé au texte 8">
            <a:extLst>
              <a:ext uri="{FF2B5EF4-FFF2-40B4-BE49-F238E27FC236}">
                <a16:creationId xmlns:a16="http://schemas.microsoft.com/office/drawing/2014/main" id="{37D64B51-A9B6-4A76-949F-57699312475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361" y="3233530"/>
            <a:ext cx="4593771" cy="2902590"/>
          </a:xfrm>
        </p:spPr>
        <p:txBody>
          <a:bodyPr rtlCol="0">
            <a:normAutofit/>
          </a:bodyPr>
          <a:lstStyle>
            <a:lvl1pPr marL="0" indent="0" algn="ctr">
              <a:buClr>
                <a:schemeClr val="bg1"/>
              </a:buClr>
              <a:buNone/>
              <a:defRPr sz="2400">
                <a:solidFill>
                  <a:schemeClr val="tx1"/>
                </a:solidFill>
              </a:defRPr>
            </a:lvl1pPr>
            <a:lvl2pPr marL="228600" indent="0" algn="ctr">
              <a:buClr>
                <a:schemeClr val="bg1"/>
              </a:buClr>
              <a:buNone/>
              <a:defRPr sz="2400">
                <a:solidFill>
                  <a:schemeClr val="tx1"/>
                </a:solidFill>
              </a:defRPr>
            </a:lvl2pPr>
            <a:lvl3pPr marL="457200" indent="0" algn="ctr">
              <a:buClr>
                <a:schemeClr val="bg1"/>
              </a:buClr>
              <a:buNone/>
              <a:defRPr sz="2400">
                <a:solidFill>
                  <a:schemeClr val="tx1"/>
                </a:solidFill>
              </a:defRPr>
            </a:lvl3pPr>
            <a:lvl4pPr marL="685800" indent="0" algn="ctr">
              <a:buClr>
                <a:schemeClr val="bg1"/>
              </a:buClr>
              <a:buNone/>
              <a:defRPr sz="2400">
                <a:solidFill>
                  <a:schemeClr val="tx1"/>
                </a:solidFill>
              </a:defRPr>
            </a:lvl4pPr>
            <a:lvl5pPr marL="914400" indent="0" algn="ctr">
              <a:buClr>
                <a:schemeClr val="bg1"/>
              </a:buClr>
              <a:buNone/>
              <a:defRPr sz="24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11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blackWhite">
          <a:xfrm>
            <a:off x="6712900" y="407684"/>
            <a:ext cx="4910096" cy="2257167"/>
          </a:xfrm>
          <a:noFill/>
          <a:ln>
            <a:noFill/>
          </a:ln>
        </p:spPr>
        <p:txBody>
          <a:bodyPr rtlCol="0" anchor="ctr" anchorCtr="0">
            <a:normAutofit/>
          </a:bodyPr>
          <a:lstStyle>
            <a:lvl1pPr algn="l">
              <a:defRPr sz="4000">
                <a:solidFill>
                  <a:srgbClr val="262626"/>
                </a:solidFill>
              </a:defRPr>
            </a:lvl1pPr>
          </a:lstStyle>
          <a:p>
            <a:pPr rtl="0"/>
            <a:r>
              <a:rPr lang="fr-FR" noProof="0"/>
              <a:t>Modifiez le style du titre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 bwMode="white">
          <a:xfrm>
            <a:off x="6780414" y="3019130"/>
            <a:ext cx="4584265" cy="3159033"/>
          </a:xfrm>
        </p:spPr>
        <p:txBody>
          <a:bodyPr rtlCol="0" anchor="t" anchorCtr="1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20FCB5-C1F6-4C51-98C3-34773E114B46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 rtlCol="0"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12" name="Espace réservé du contenu 2">
            <a:extLst>
              <a:ext uri="{FF2B5EF4-FFF2-40B4-BE49-F238E27FC236}">
                <a16:creationId xmlns:a16="http://schemas.microsoft.com/office/drawing/2014/main" id="{1FEC71D9-8368-4022-BA35-B43400F9250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27320" y="407684"/>
            <a:ext cx="5625849" cy="5770479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389162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BA8F6F-D723-420F-A0F6-3D5608722B31}" type="datetime1">
              <a:rPr lang="fr-FR" noProof="0" smtClean="0"/>
              <a:t>29/01/2026</a:t>
            </a:fld>
            <a:endParaRPr lang="fr-FR" noProof="0"/>
          </a:p>
        </p:txBody>
      </p:sp>
      <p:sp>
        <p:nvSpPr>
          <p:cNvPr id="4" name="Espace réservé a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Ajouter un pied de page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2F0A33C-B6D6-454E-A4EA-5198AC78DEE3}" type="slidenum">
              <a:rPr lang="fr-FR" noProof="0" smtClean="0"/>
              <a:t>‹N°›</a:t>
            </a:fld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8BE4AA6-ED36-4D3B-ABD8-3BA6059C30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744516" y="1127369"/>
            <a:ext cx="4703084" cy="1188720"/>
          </a:xfrm>
          <a:noFill/>
          <a:ln>
            <a:noFill/>
          </a:ln>
        </p:spPr>
        <p:txBody>
          <a:bodyPr rtlCol="0"/>
          <a:lstStyle>
            <a:lvl1pPr marL="0" indent="0" algn="ctr">
              <a:buFont typeface="Arial" panose="020B0604020202020204" pitchFamily="34" charset="0"/>
              <a:buNone/>
              <a:defRPr cap="none"/>
            </a:lvl1pPr>
          </a:lstStyle>
          <a:p>
            <a:pPr rtl="0"/>
            <a:r>
              <a:rPr lang="fr-FR" noProof="0"/>
              <a:t>Modifiez le style du titre du masque</a:t>
            </a:r>
          </a:p>
        </p:txBody>
      </p:sp>
      <p:sp>
        <p:nvSpPr>
          <p:cNvPr id="7" name="Espace réservé au texte 6">
            <a:extLst>
              <a:ext uri="{FF2B5EF4-FFF2-40B4-BE49-F238E27FC236}">
                <a16:creationId xmlns:a16="http://schemas.microsoft.com/office/drawing/2014/main" id="{D94707B9-0409-43FA-B052-6AE401D767C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744516" y="2263081"/>
            <a:ext cx="4702968" cy="3909119"/>
          </a:xfrm>
          <a:noFill/>
          <a:ln>
            <a:noFill/>
          </a:ln>
        </p:spPr>
        <p:txBody>
          <a:bodyPr rtlCol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28600" indent="0" algn="ctr">
              <a:buNone/>
              <a:defRPr>
                <a:solidFill>
                  <a:schemeClr val="bg1"/>
                </a:solidFill>
              </a:defRPr>
            </a:lvl2pPr>
            <a:lvl3pPr marL="457200" indent="0" algn="ctr">
              <a:buNone/>
              <a:defRPr>
                <a:solidFill>
                  <a:schemeClr val="bg1"/>
                </a:solidFill>
              </a:defRPr>
            </a:lvl3pPr>
            <a:lvl4pPr marL="685800" indent="0" algn="ctr">
              <a:buNone/>
              <a:defRPr>
                <a:solidFill>
                  <a:schemeClr val="bg1"/>
                </a:solidFill>
              </a:defRPr>
            </a:lvl4pPr>
            <a:lvl5pPr marL="914400" indent="0" algn="ctr">
              <a:buNone/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952560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rtl="0"/>
            <a:fld id="{F36AC2B4-D3C8-4B2F-9C82-35C20D0CF96D}" type="datetime1">
              <a:rPr lang="fr-FR" noProof="0" smtClean="0"/>
              <a:t>29/01/2026</a:t>
            </a:fld>
            <a:endParaRPr lang="fr-FR" noProof="0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900" spc="0" baseline="0">
                <a:solidFill>
                  <a:srgbClr val="FFFFFF"/>
                </a:solidFill>
              </a:defRPr>
            </a:lvl1pPr>
          </a:lstStyle>
          <a:p>
            <a:fld id="{42F0A33C-B6D6-454E-A4EA-5198AC78DEE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314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79" r:id="rId3"/>
    <p:sldLayoutId id="2147483681" r:id="rId4"/>
    <p:sldLayoutId id="2147483690" r:id="rId5"/>
    <p:sldLayoutId id="2147483666" r:id="rId6"/>
    <p:sldLayoutId id="2147483687" r:id="rId7"/>
    <p:sldLayoutId id="2147483680" r:id="rId8"/>
    <p:sldLayoutId id="2147483688" r:id="rId9"/>
    <p:sldLayoutId id="2147483673" r:id="rId10"/>
    <p:sldLayoutId id="2147483692" r:id="rId11"/>
    <p:sldLayoutId id="2147483674" r:id="rId12"/>
    <p:sldLayoutId id="2147483676" r:id="rId13"/>
    <p:sldLayoutId id="2147483677" r:id="rId14"/>
    <p:sldLayoutId id="2147483691" r:id="rId15"/>
    <p:sldLayoutId id="2147483689" r:id="rId16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kern="1200" cap="none" spc="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4DB4774-6C88-4182-9622-B0F68F5AC5B3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541" y="1712"/>
            <a:ext cx="10406918" cy="6876000"/>
          </a:xfrm>
          <a:prstGeom prst="rect">
            <a:avLst/>
          </a:prstGeom>
        </p:spPr>
      </p:pic>
      <p:sp>
        <p:nvSpPr>
          <p:cNvPr id="54" name="Rectangle 53" descr="élément décoratif">
            <a:extLst>
              <a:ext uri="{FF2B5EF4-FFF2-40B4-BE49-F238E27FC236}">
                <a16:creationId xmlns:a16="http://schemas.microsoft.com/office/drawing/2014/main" id="{73785415-E552-4742-B0A5-FC1ECF293E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1650" y="1503000"/>
            <a:ext cx="3568700" cy="3852000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246D675-67E5-4555-A221-CF48521025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r>
              <a:rPr lang="fr-FR"/>
              <a:t>N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7DCC9775-E9C4-4A98-919A-D7C474DAAFE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pPr rtl="0"/>
            <a:r>
              <a:rPr lang="fr-FR"/>
              <a:t>E</a:t>
            </a:r>
          </a:p>
        </p:txBody>
      </p:sp>
      <p:sp>
        <p:nvSpPr>
          <p:cNvPr id="40" name="Espace réservé du texte 39">
            <a:extLst>
              <a:ext uri="{FF2B5EF4-FFF2-40B4-BE49-F238E27FC236}">
                <a16:creationId xmlns:a16="http://schemas.microsoft.com/office/drawing/2014/main" id="{175DE801-F024-40F4-9D87-C92972A0A2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rtlCol="0"/>
          <a:lstStyle/>
          <a:p>
            <a:pPr rtl="0"/>
            <a:r>
              <a:rPr lang="fr-FR"/>
              <a:t>S</a:t>
            </a:r>
          </a:p>
        </p:txBody>
      </p:sp>
      <p:sp>
        <p:nvSpPr>
          <p:cNvPr id="41" name="Espace réservé du texte 40">
            <a:extLst>
              <a:ext uri="{FF2B5EF4-FFF2-40B4-BE49-F238E27FC236}">
                <a16:creationId xmlns:a16="http://schemas.microsoft.com/office/drawing/2014/main" id="{9AA70E4C-E817-4A4E-93CC-9733B4AE5F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fr-FR"/>
              <a:t>M</a:t>
            </a:r>
          </a:p>
        </p:txBody>
      </p:sp>
      <p:sp>
        <p:nvSpPr>
          <p:cNvPr id="37" name="Titre 36">
            <a:extLst>
              <a:ext uri="{FF2B5EF4-FFF2-40B4-BE49-F238E27FC236}">
                <a16:creationId xmlns:a16="http://schemas.microsoft.com/office/drawing/2014/main" id="{1C44CABD-3945-420B-A1E8-0D3E5F523E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fr-FR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VOYAGE</a:t>
            </a:r>
            <a:br>
              <a:rPr lang="fr-FR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r-FR" sz="4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Angleterre 2025</a:t>
            </a:r>
          </a:p>
        </p:txBody>
      </p:sp>
      <p:sp>
        <p:nvSpPr>
          <p:cNvPr id="38" name="Sous-titre 37">
            <a:extLst>
              <a:ext uri="{FF2B5EF4-FFF2-40B4-BE49-F238E27FC236}">
                <a16:creationId xmlns:a16="http://schemas.microsoft.com/office/drawing/2014/main" id="{6ED6B106-CA53-428B-8BF0-1BC5768C05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1345" y="3322319"/>
            <a:ext cx="3369310" cy="2023304"/>
          </a:xfrm>
        </p:spPr>
        <p:txBody>
          <a:bodyPr rtlCol="0">
            <a:normAutofit/>
          </a:bodyPr>
          <a:lstStyle/>
          <a:p>
            <a:pPr rtl="0"/>
            <a:r>
              <a:rPr lang="fr-FR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jours / 2 nuits </a:t>
            </a:r>
          </a:p>
          <a:p>
            <a:pPr rtl="0"/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 1 au 3 juin 2026</a:t>
            </a:r>
            <a:r>
              <a:rPr lang="fr-FR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grpSp>
        <p:nvGrpSpPr>
          <p:cNvPr id="21" name="Groupe 20" descr="Boussole">
            <a:extLst>
              <a:ext uri="{FF2B5EF4-FFF2-40B4-BE49-F238E27FC236}">
                <a16:creationId xmlns:a16="http://schemas.microsoft.com/office/drawing/2014/main" id="{AAAED02E-72AD-4F9E-B211-47F95715E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 bwMode="white">
          <a:xfrm>
            <a:off x="9458446" y="482032"/>
            <a:ext cx="2052000" cy="2052000"/>
            <a:chOff x="7452002" y="2805763"/>
            <a:chExt cx="3388474" cy="3388474"/>
          </a:xfrm>
        </p:grpSpPr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32D599C9-C2A3-48CB-9D9A-7AE27BA0F27A}"/>
                </a:ext>
              </a:extLst>
            </p:cNvPr>
            <p:cNvCxnSpPr>
              <a:cxnSpLocks/>
            </p:cNvCxnSpPr>
            <p:nvPr userDrawn="1"/>
          </p:nvCxnSpPr>
          <p:spPr bwMode="white">
            <a:xfrm rot="2700000" flipH="1">
              <a:off x="7452000" y="4500000"/>
              <a:ext cx="3388474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C1690C3C-C7B5-4535-A5D6-22DBC5630FA8}"/>
                </a:ext>
              </a:extLst>
            </p:cNvPr>
            <p:cNvCxnSpPr>
              <a:cxnSpLocks/>
            </p:cNvCxnSpPr>
            <p:nvPr userDrawn="1"/>
          </p:nvCxnSpPr>
          <p:spPr bwMode="white">
            <a:xfrm rot="18900000">
              <a:off x="7452002" y="4500000"/>
              <a:ext cx="3388474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Connecteur droit 26" descr="élément décoratif">
            <a:extLst>
              <a:ext uri="{FF2B5EF4-FFF2-40B4-BE49-F238E27FC236}">
                <a16:creationId xmlns:a16="http://schemas.microsoft.com/office/drawing/2014/main" id="{AB7897E6-775C-4603-8153-D078160E1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620000" y="3221408"/>
            <a:ext cx="295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 descr="élément décoratif">
            <a:extLst>
              <a:ext uri="{FF2B5EF4-FFF2-40B4-BE49-F238E27FC236}">
                <a16:creationId xmlns:a16="http://schemas.microsoft.com/office/drawing/2014/main" id="{7EF755C8-D22F-4585-A846-467B938E1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242000" y="1437564"/>
            <a:ext cx="3708000" cy="3982873"/>
          </a:xfrm>
          <a:prstGeom prst="rect">
            <a:avLst/>
          </a:prstGeom>
          <a:noFill/>
          <a:ln w="31750"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34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142865-E6CA-4761-9E4C-52F0D6A53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85" y="457200"/>
            <a:ext cx="10676190" cy="1521229"/>
          </a:xfrm>
        </p:spPr>
        <p:txBody>
          <a:bodyPr rtlCol="0">
            <a:noAutofit/>
          </a:bodyPr>
          <a:lstStyle/>
          <a:p>
            <a:pPr rtl="0">
              <a:spcBef>
                <a:spcPts val="4200"/>
              </a:spcBef>
              <a:spcAft>
                <a:spcPts val="3000"/>
              </a:spcAft>
            </a:pPr>
            <a:r>
              <a:rPr lang="fr-FR" sz="4000" b="1" dirty="0">
                <a:solidFill>
                  <a:schemeClr val="tx1"/>
                </a:solidFill>
              </a:rPr>
              <a:t>Objectifs : </a:t>
            </a:r>
            <a:br>
              <a:rPr lang="fr-FR" dirty="0">
                <a:solidFill>
                  <a:schemeClr val="tx1"/>
                </a:solidFill>
              </a:rPr>
            </a:br>
            <a:br>
              <a:rPr lang="fr-FR" sz="1050" dirty="0">
                <a:solidFill>
                  <a:schemeClr val="tx1"/>
                </a:solidFill>
              </a:rPr>
            </a:b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2000" dirty="0">
                <a:solidFill>
                  <a:schemeClr val="tx1"/>
                </a:solidFill>
                <a:latin typeface="+mn-lt"/>
              </a:rPr>
              <a:t>L’objectif prioritaire </a:t>
            </a:r>
            <a:r>
              <a:rPr lang="fr-FR" sz="1050" dirty="0">
                <a:solidFill>
                  <a:schemeClr val="tx1"/>
                </a:solidFill>
              </a:rPr>
              <a:t>: 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Visiter le mardi l’université De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Montford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University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à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leiceister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. </a:t>
            </a:r>
            <a:r>
              <a:rPr lang="fr-FR" sz="2000" b="1" dirty="0">
                <a:solidFill>
                  <a:schemeClr val="tx1"/>
                </a:solidFill>
                <a:latin typeface="+mn-lt"/>
              </a:rPr>
              <a:t> Conforter ou prendre des informations pour son choix de 3</a:t>
            </a:r>
            <a:r>
              <a:rPr lang="fr-FR" sz="2000" b="1" baseline="30000" dirty="0">
                <a:solidFill>
                  <a:schemeClr val="tx1"/>
                </a:solidFill>
                <a:latin typeface="+mn-lt"/>
              </a:rPr>
              <a:t>ème</a:t>
            </a:r>
            <a:r>
              <a:rPr lang="fr-FR" sz="2000" b="1" dirty="0">
                <a:solidFill>
                  <a:schemeClr val="tx1"/>
                </a:solidFill>
                <a:latin typeface="+mn-lt"/>
              </a:rPr>
              <a:t> année   </a:t>
            </a:r>
            <a:br>
              <a:rPr lang="fr-FR" sz="2000" b="1" dirty="0">
                <a:solidFill>
                  <a:schemeClr val="tx1"/>
                </a:solidFill>
                <a:latin typeface="+mn-lt"/>
              </a:rPr>
            </a:br>
            <a:br>
              <a:rPr lang="fr-FR" sz="2000" b="1" dirty="0">
                <a:solidFill>
                  <a:schemeClr val="tx1"/>
                </a:solidFill>
                <a:latin typeface="+mn-lt"/>
              </a:rPr>
            </a:br>
            <a:r>
              <a:rPr lang="fr-FR" sz="1600" dirty="0">
                <a:solidFill>
                  <a:schemeClr val="tx1"/>
                </a:solidFill>
                <a:latin typeface="+mn-lt"/>
              </a:rPr>
              <a:t>Objectif secondaire : Moment de convivialité</a:t>
            </a:r>
            <a:endParaRPr lang="fr-FR" sz="1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2D4C32-3413-4C48-BAAC-8902D2C39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668" y="3075709"/>
            <a:ext cx="10883292" cy="3014049"/>
          </a:xfrm>
        </p:spPr>
        <p:txBody>
          <a:bodyPr spcCol="36000" rtlCol="0">
            <a:noAutofit/>
          </a:bodyPr>
          <a:lstStyle/>
          <a:p>
            <a:pPr rtl="0"/>
            <a:r>
              <a:rPr lang="fr-FR" dirty="0"/>
              <a:t>Rencontre d’anciens étudiants – échanges </a:t>
            </a:r>
          </a:p>
          <a:p>
            <a:r>
              <a:rPr lang="fr-FR" dirty="0"/>
              <a:t>Visite l’université - Voir les infrastructures</a:t>
            </a:r>
          </a:p>
          <a:p>
            <a:r>
              <a:rPr lang="fr-CH" dirty="0"/>
              <a:t>Présentations de cours -immersion </a:t>
            </a:r>
            <a:endParaRPr lang="fr-FR" dirty="0"/>
          </a:p>
          <a:p>
            <a:pPr rtl="0"/>
            <a:r>
              <a:rPr lang="fr-FR" dirty="0"/>
              <a:t>Les logements</a:t>
            </a:r>
          </a:p>
          <a:p>
            <a:pPr rtl="0"/>
            <a:r>
              <a:rPr lang="fr-CH" dirty="0"/>
              <a:t>La vie à Leicester </a:t>
            </a:r>
            <a:endParaRPr lang="fr-FR" dirty="0"/>
          </a:p>
          <a:p>
            <a:pPr rtl="0"/>
            <a:r>
              <a:rPr lang="fr-FR" dirty="0"/>
              <a:t> Beaucoup de temps libre le premier jour et le dernier</a:t>
            </a:r>
          </a:p>
          <a:p>
            <a:pPr rtl="0"/>
            <a:r>
              <a:rPr lang="fr-FR" dirty="0"/>
              <a:t>Possibilité d’extension  </a:t>
            </a:r>
          </a:p>
          <a:p>
            <a:pPr rtl="0"/>
            <a:endParaRPr lang="fr-FR" dirty="0"/>
          </a:p>
          <a:p>
            <a:pPr marL="0" indent="0" rtl="0">
              <a:buNone/>
            </a:pPr>
            <a:endParaRPr lang="fr-FR" dirty="0"/>
          </a:p>
        </p:txBody>
      </p:sp>
      <p:grpSp>
        <p:nvGrpSpPr>
          <p:cNvPr id="19" name="Groupe 18" descr="élément décoratif">
            <a:extLst>
              <a:ext uri="{FF2B5EF4-FFF2-40B4-BE49-F238E27FC236}">
                <a16:creationId xmlns:a16="http://schemas.microsoft.com/office/drawing/2014/main" id="{D6D84601-5D04-4246-95A5-C178A6C74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99107" y="768242"/>
            <a:ext cx="10895707" cy="5423118"/>
            <a:chOff x="699108" y="935360"/>
            <a:chExt cx="10746132" cy="5256000"/>
          </a:xfrm>
        </p:grpSpPr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DDAC6016-1C3C-4BBF-88B5-BD903710BDAE}"/>
                </a:ext>
              </a:extLst>
            </p:cNvPr>
            <p:cNvCxnSpPr/>
            <p:nvPr/>
          </p:nvCxnSpPr>
          <p:spPr>
            <a:xfrm>
              <a:off x="4267200" y="947420"/>
              <a:ext cx="717804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B9FDF5A3-9005-483A-B72F-BD42C53B1E22}"/>
                </a:ext>
              </a:extLst>
            </p:cNvPr>
            <p:cNvCxnSpPr/>
            <p:nvPr/>
          </p:nvCxnSpPr>
          <p:spPr>
            <a:xfrm>
              <a:off x="699108" y="6172200"/>
              <a:ext cx="107280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3AE3BCE0-4649-475A-A49B-916C5A651853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799888" y="3563360"/>
              <a:ext cx="5256000" cy="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5538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e 29" descr="élément décoratif">
            <a:extLst>
              <a:ext uri="{FF2B5EF4-FFF2-40B4-BE49-F238E27FC236}">
                <a16:creationId xmlns:a16="http://schemas.microsoft.com/office/drawing/2014/main" id="{FF9BBE4E-CEAC-4E1B-B07B-F36AAE19BB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86076" y="350520"/>
            <a:ext cx="4699942" cy="6048000"/>
            <a:chOff x="4266631" y="945960"/>
            <a:chExt cx="7178609" cy="5226240"/>
          </a:xfrm>
        </p:grpSpPr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id="{B93E5D3E-D8C4-4456-8E04-587CECECB10C}"/>
                </a:ext>
              </a:extLst>
            </p:cNvPr>
            <p:cNvCxnSpPr/>
            <p:nvPr/>
          </p:nvCxnSpPr>
          <p:spPr>
            <a:xfrm>
              <a:off x="4267200" y="960120"/>
              <a:ext cx="7178040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6CA7DD07-AC8B-4394-95F1-6FB9FB68DAF0}"/>
                </a:ext>
              </a:extLst>
            </p:cNvPr>
            <p:cNvCxnSpPr/>
            <p:nvPr/>
          </p:nvCxnSpPr>
          <p:spPr>
            <a:xfrm>
              <a:off x="4266631" y="6172200"/>
              <a:ext cx="7160477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9FA4B135-F303-4FAC-A350-AB06FDB04C5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817888" y="3555960"/>
              <a:ext cx="5220000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85A1E10E-47FE-4FED-B884-B0DA88D70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b="1" dirty="0">
                <a:solidFill>
                  <a:schemeClr val="tx1"/>
                </a:solidFill>
              </a:rPr>
              <a:t>Voyage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0054EFB-058D-4282-9FEE-3269DB2705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rtlCol="0">
            <a:normAutofit fontScale="62500" lnSpcReduction="20000"/>
          </a:bodyPr>
          <a:lstStyle/>
          <a:p>
            <a:pPr rtl="0"/>
            <a:r>
              <a:rPr lang="fr-FR" dirty="0">
                <a:solidFill>
                  <a:schemeClr val="tx1"/>
                </a:solidFill>
              </a:rPr>
              <a:t>Départ le </a:t>
            </a:r>
            <a:r>
              <a:rPr lang="fr-FR" u="sng" dirty="0">
                <a:solidFill>
                  <a:schemeClr val="tx1"/>
                </a:solidFill>
              </a:rPr>
              <a:t>l</a:t>
            </a:r>
            <a:r>
              <a:rPr lang="fr-FR" b="1" u="sng" dirty="0">
                <a:solidFill>
                  <a:schemeClr val="tx1"/>
                </a:solidFill>
              </a:rPr>
              <a:t>undi 1 juin </a:t>
            </a:r>
            <a:r>
              <a:rPr lang="fr-FR" dirty="0">
                <a:solidFill>
                  <a:schemeClr val="tx1"/>
                </a:solidFill>
              </a:rPr>
              <a:t>(10h00)</a:t>
            </a:r>
          </a:p>
          <a:p>
            <a:pPr marL="457200" indent="-457200" rtl="0">
              <a:buFontTx/>
              <a:buChar char="-"/>
            </a:pPr>
            <a:r>
              <a:rPr lang="fr-FR" dirty="0"/>
              <a:t>Journée et soirée Birmingham</a:t>
            </a:r>
          </a:p>
          <a:p>
            <a:pPr marL="457200" indent="-457200" rtl="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Nuit </a:t>
            </a:r>
            <a:r>
              <a:rPr lang="fr-FR" dirty="0" err="1">
                <a:solidFill>
                  <a:schemeClr val="tx1"/>
                </a:solidFill>
              </a:rPr>
              <a:t>Hotel</a:t>
            </a:r>
            <a:r>
              <a:rPr lang="fr-FR" dirty="0">
                <a:solidFill>
                  <a:schemeClr val="tx1"/>
                </a:solidFill>
              </a:rPr>
              <a:t> Birmingham type IBIS (2 à 3 par chambre) </a:t>
            </a:r>
          </a:p>
          <a:p>
            <a:pPr marL="457200" indent="-457200" rtl="0">
              <a:buFontTx/>
              <a:buChar char="-"/>
            </a:pPr>
            <a:r>
              <a:rPr lang="fr-FR" dirty="0"/>
              <a:t>Matin </a:t>
            </a:r>
            <a:r>
              <a:rPr lang="fr-FR" b="1" u="sng" dirty="0"/>
              <a:t>mardi 3 juin </a:t>
            </a:r>
            <a:r>
              <a:rPr lang="fr-FR" dirty="0"/>
              <a:t>départ pour Leicester 8h30</a:t>
            </a:r>
          </a:p>
          <a:p>
            <a:pPr marL="457200" indent="-457200" rtl="0">
              <a:buFontTx/>
              <a:buChar char="-"/>
            </a:pPr>
            <a:r>
              <a:rPr lang="fr-FR" dirty="0"/>
              <a:t>Journée université </a:t>
            </a:r>
          </a:p>
          <a:p>
            <a:pPr marL="457200" indent="-457200" rtl="0">
              <a:buFontTx/>
              <a:buChar char="-"/>
            </a:pPr>
            <a:r>
              <a:rPr lang="fr-FR" dirty="0"/>
              <a:t>Soirée libre</a:t>
            </a:r>
          </a:p>
          <a:p>
            <a:pPr marL="457200" indent="-457200" rtl="0">
              <a:buFontTx/>
              <a:buChar char="-"/>
            </a:pPr>
            <a:r>
              <a:rPr lang="fr-FR" dirty="0"/>
              <a:t>Nuit hôtel Leicester </a:t>
            </a:r>
          </a:p>
          <a:p>
            <a:pPr marL="457200" indent="-457200" rtl="0">
              <a:buFontTx/>
              <a:buChar char="-"/>
            </a:pPr>
            <a:r>
              <a:rPr lang="fr-FR" dirty="0"/>
              <a:t>Le </a:t>
            </a:r>
            <a:r>
              <a:rPr lang="fr-FR" b="1" u="sng" dirty="0"/>
              <a:t>mercredi 4 juin </a:t>
            </a:r>
            <a:r>
              <a:rPr lang="fr-FR" dirty="0"/>
              <a:t>Départ Londres vers 9h00</a:t>
            </a:r>
          </a:p>
          <a:p>
            <a:pPr marL="457200" indent="-457200" rtl="0">
              <a:buFontTx/>
              <a:buChar char="-"/>
            </a:pPr>
            <a:r>
              <a:rPr lang="fr-CH" dirty="0"/>
              <a:t>Journée libre</a:t>
            </a:r>
            <a:endParaRPr lang="fr-FR" dirty="0"/>
          </a:p>
          <a:p>
            <a:pPr marL="457200" indent="-457200" rtl="0">
              <a:buFontTx/>
              <a:buChar char="-"/>
            </a:pPr>
            <a:r>
              <a:rPr lang="fr-FR" dirty="0"/>
              <a:t>Retour via Gatwick vers 17h</a:t>
            </a:r>
            <a:r>
              <a:rPr lang="fr-FR" i="1" dirty="0"/>
              <a:t>45</a:t>
            </a:r>
            <a:r>
              <a:rPr lang="fr-FR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0" name="Espace réservé d’image 39" descr="Bridge (Londres)">
            <a:extLst>
              <a:ext uri="{FF2B5EF4-FFF2-40B4-BE49-F238E27FC236}">
                <a16:creationId xmlns:a16="http://schemas.microsoft.com/office/drawing/2014/main" id="{E8B7F7D4-E5B8-41EA-8871-6587993DB8C2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/>
          <a:srcRect l="60" r="6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0992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14C0AF-0C99-49B8-B848-73442FA81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dirty="0">
                <a:solidFill>
                  <a:schemeClr val="tx1"/>
                </a:solidFill>
              </a:rPr>
              <a:t>Extension à </a:t>
            </a:r>
            <a:r>
              <a:rPr lang="fr-FR" dirty="0" err="1">
                <a:solidFill>
                  <a:schemeClr val="tx1"/>
                </a:solidFill>
              </a:rPr>
              <a:t>londres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F1A56A-9365-4450-94DC-F98248141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2551" y="2417802"/>
            <a:ext cx="5297398" cy="3710855"/>
          </a:xfrm>
        </p:spPr>
        <p:txBody>
          <a:bodyPr rtlCol="0">
            <a:normAutofit fontScale="92500" lnSpcReduction="20000"/>
          </a:bodyPr>
          <a:lstStyle/>
          <a:p>
            <a:pPr marL="0" indent="0" rtl="0">
              <a:lnSpc>
                <a:spcPct val="110000"/>
              </a:lnSpc>
              <a:buNone/>
            </a:pPr>
            <a:r>
              <a:rPr lang="fr-FR" dirty="0">
                <a:solidFill>
                  <a:schemeClr val="tx1"/>
                </a:solidFill>
              </a:rPr>
              <a:t>Si vous souhaitez rester plus de temps à </a:t>
            </a:r>
            <a:r>
              <a:rPr lang="fr-FR" dirty="0"/>
              <a:t>L</a:t>
            </a:r>
            <a:r>
              <a:rPr lang="fr-FR" dirty="0">
                <a:solidFill>
                  <a:schemeClr val="tx1"/>
                </a:solidFill>
              </a:rPr>
              <a:t>ondres</a:t>
            </a:r>
          </a:p>
          <a:p>
            <a:pPr marL="0" indent="0" rtl="0">
              <a:lnSpc>
                <a:spcPct val="110000"/>
              </a:lnSpc>
              <a:buNone/>
            </a:pPr>
            <a:r>
              <a:rPr lang="fr-FR" b="1" u="sng" dirty="0">
                <a:solidFill>
                  <a:schemeClr val="tx1"/>
                </a:solidFill>
              </a:rPr>
              <a:t>Conditions : </a:t>
            </a:r>
          </a:p>
          <a:p>
            <a:pPr>
              <a:lnSpc>
                <a:spcPct val="110000"/>
              </a:lnSpc>
            </a:pPr>
            <a:r>
              <a:rPr lang="fr-CH" dirty="0"/>
              <a:t>L</a:t>
            </a:r>
            <a:r>
              <a:rPr lang="fr-CH" dirty="0">
                <a:solidFill>
                  <a:schemeClr val="tx1"/>
                </a:solidFill>
              </a:rPr>
              <a:t>e savoir lors réservation des billets </a:t>
            </a:r>
          </a:p>
          <a:p>
            <a:pPr>
              <a:lnSpc>
                <a:spcPct val="110000"/>
              </a:lnSpc>
            </a:pPr>
            <a:r>
              <a:rPr lang="fr-CH" dirty="0"/>
              <a:t>Avoir signer une décharge avec signature des référents </a:t>
            </a:r>
            <a:r>
              <a:rPr lang="fr-CH" dirty="0">
                <a:solidFill>
                  <a:srgbClr val="FF0000"/>
                </a:solidFill>
              </a:rPr>
              <a:t>obligatoire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r-CH" sz="2100" dirty="0"/>
              <a:t>(l’école ne sera pas responsable de vous à partir du départ de Leicester) </a:t>
            </a:r>
          </a:p>
          <a:p>
            <a:pPr>
              <a:lnSpc>
                <a:spcPct val="110000"/>
              </a:lnSpc>
            </a:pPr>
            <a:r>
              <a:rPr lang="fr-CH" dirty="0"/>
              <a:t>Organiser de façon autonome son séjour </a:t>
            </a:r>
          </a:p>
          <a:p>
            <a:pPr rtl="0">
              <a:lnSpc>
                <a:spcPct val="110000"/>
              </a:lnSpc>
              <a:buFontTx/>
              <a:buChar char="-"/>
            </a:pPr>
            <a:endParaRPr lang="fr-CH" dirty="0">
              <a:solidFill>
                <a:srgbClr val="FF0000"/>
              </a:solidFill>
            </a:endParaRPr>
          </a:p>
        </p:txBody>
      </p:sp>
      <p:grpSp>
        <p:nvGrpSpPr>
          <p:cNvPr id="8" name="Groupe 7" descr="élément décoratif">
            <a:extLst>
              <a:ext uri="{FF2B5EF4-FFF2-40B4-BE49-F238E27FC236}">
                <a16:creationId xmlns:a16="http://schemas.microsoft.com/office/drawing/2014/main" id="{EFE30D8E-3C8D-4EC6-9EC0-49EEC65D3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394323" y="365760"/>
            <a:ext cx="6102876" cy="6126480"/>
            <a:chOff x="4266631" y="945960"/>
            <a:chExt cx="7178609" cy="5226240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1612A650-2C8A-4D4F-8C56-7E8C716CB428}"/>
                </a:ext>
              </a:extLst>
            </p:cNvPr>
            <p:cNvCxnSpPr/>
            <p:nvPr/>
          </p:nvCxnSpPr>
          <p:spPr>
            <a:xfrm>
              <a:off x="4267200" y="960120"/>
              <a:ext cx="717804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D87B35CA-924E-4B0B-8992-FCA9B56F0710}"/>
                </a:ext>
              </a:extLst>
            </p:cNvPr>
            <p:cNvCxnSpPr/>
            <p:nvPr/>
          </p:nvCxnSpPr>
          <p:spPr>
            <a:xfrm>
              <a:off x="4266631" y="6172200"/>
              <a:ext cx="7160477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37967EA4-E543-4682-9FBC-5EB0A4DED477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817888" y="3555960"/>
              <a:ext cx="52200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18" name="Connecteur droit 17" descr="élément décoratif">
            <a:extLst>
              <a:ext uri="{FF2B5EF4-FFF2-40B4-BE49-F238E27FC236}">
                <a16:creationId xmlns:a16="http://schemas.microsoft.com/office/drawing/2014/main" id="{83A55248-C59C-4ACA-8BB2-3607238825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29945" y="2297802"/>
            <a:ext cx="5076000" cy="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1" name="Espace réservé d’image 20">
            <a:extLst>
              <a:ext uri="{FF2B5EF4-FFF2-40B4-BE49-F238E27FC236}">
                <a16:creationId xmlns:a16="http://schemas.microsoft.com/office/drawing/2014/main" id="{15EDCB2E-FB37-4EB6-95E6-922E5BE1A50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648" y="0"/>
            <a:ext cx="4572000" cy="6858000"/>
          </a:xfrm>
        </p:spPr>
      </p:pic>
    </p:spTree>
    <p:extLst>
      <p:ext uri="{BB962C8B-B14F-4D97-AF65-F5344CB8AC3E}">
        <p14:creationId xmlns:p14="http://schemas.microsoft.com/office/powerpoint/2010/main" val="2365196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e 29" descr="élément décoratif">
            <a:extLst>
              <a:ext uri="{FF2B5EF4-FFF2-40B4-BE49-F238E27FC236}">
                <a16:creationId xmlns:a16="http://schemas.microsoft.com/office/drawing/2014/main" id="{FF9BBE4E-CEAC-4E1B-B07B-F36AAE19BB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86076" y="350520"/>
            <a:ext cx="4699942" cy="6048000"/>
            <a:chOff x="4266631" y="945960"/>
            <a:chExt cx="7178609" cy="5226240"/>
          </a:xfrm>
        </p:grpSpPr>
        <p:cxnSp>
          <p:nvCxnSpPr>
            <p:cNvPr id="31" name="Connecteur droit 30">
              <a:extLst>
                <a:ext uri="{FF2B5EF4-FFF2-40B4-BE49-F238E27FC236}">
                  <a16:creationId xmlns:a16="http://schemas.microsoft.com/office/drawing/2014/main" id="{B93E5D3E-D8C4-4456-8E04-587CECECB10C}"/>
                </a:ext>
              </a:extLst>
            </p:cNvPr>
            <p:cNvCxnSpPr/>
            <p:nvPr/>
          </p:nvCxnSpPr>
          <p:spPr>
            <a:xfrm>
              <a:off x="4267200" y="960120"/>
              <a:ext cx="7178040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6CA7DD07-AC8B-4394-95F1-6FB9FB68DAF0}"/>
                </a:ext>
              </a:extLst>
            </p:cNvPr>
            <p:cNvCxnSpPr/>
            <p:nvPr/>
          </p:nvCxnSpPr>
          <p:spPr>
            <a:xfrm>
              <a:off x="4266631" y="6172200"/>
              <a:ext cx="7160477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Connecteur droit 32">
              <a:extLst>
                <a:ext uri="{FF2B5EF4-FFF2-40B4-BE49-F238E27FC236}">
                  <a16:creationId xmlns:a16="http://schemas.microsoft.com/office/drawing/2014/main" id="{9FA4B135-F303-4FAC-A350-AB06FDB04C51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8817888" y="3555960"/>
              <a:ext cx="5220000" cy="0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85A1E10E-47FE-4FED-B884-B0DA88D70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b="1" dirty="0">
                <a:solidFill>
                  <a:schemeClr val="tx1"/>
                </a:solidFill>
              </a:rPr>
              <a:t>Formalités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0054EFB-058D-4282-9FEE-3269DB2705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rtlCol="0">
            <a:normAutofit fontScale="92500" lnSpcReduction="10000"/>
          </a:bodyPr>
          <a:lstStyle/>
          <a:p>
            <a:pPr rtl="0"/>
            <a:r>
              <a:rPr lang="fr-CH" dirty="0">
                <a:solidFill>
                  <a:schemeClr val="tx1"/>
                </a:solidFill>
              </a:rPr>
              <a:t>Passeport valide à la date du voyage</a:t>
            </a:r>
          </a:p>
          <a:p>
            <a:pPr rtl="0"/>
            <a:endParaRPr lang="fr-CH" dirty="0">
              <a:solidFill>
                <a:schemeClr val="tx1"/>
              </a:solidFill>
            </a:endParaRPr>
          </a:p>
          <a:p>
            <a:r>
              <a:rPr lang="fr-FR" dirty="0"/>
              <a:t>Attention les citoyens suisses et européens devront obtenir une autorisation de voyage électronique </a:t>
            </a:r>
            <a:r>
              <a:rPr lang="fr-FR" dirty="0">
                <a:solidFill>
                  <a:srgbClr val="FF0000"/>
                </a:solidFill>
              </a:rPr>
              <a:t>(ETA)</a:t>
            </a:r>
            <a:r>
              <a:rPr lang="fr-FR" dirty="0"/>
              <a:t> pour se rendre au Royaume-Uni</a:t>
            </a:r>
            <a:endParaRPr lang="fr-CH" dirty="0">
              <a:solidFill>
                <a:schemeClr val="tx1"/>
              </a:solidFill>
            </a:endParaRPr>
          </a:p>
          <a:p>
            <a:pPr rtl="0"/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40" name="Espace réservé d’image 39">
            <a:extLst>
              <a:ext uri="{FF2B5EF4-FFF2-40B4-BE49-F238E27FC236}">
                <a16:creationId xmlns:a16="http://schemas.microsoft.com/office/drawing/2014/main" id="{E8B7F7D4-E5B8-41EA-8871-6587993DB8C2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5" y="1415151"/>
            <a:ext cx="5927725" cy="3951816"/>
          </a:xfrm>
        </p:spPr>
      </p:pic>
    </p:spTree>
    <p:extLst>
      <p:ext uri="{BB962C8B-B14F-4D97-AF65-F5344CB8AC3E}">
        <p14:creationId xmlns:p14="http://schemas.microsoft.com/office/powerpoint/2010/main" val="2450559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B9CBB346-0CD2-4685-99B1-EF04ED2E1F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70" y="1713"/>
            <a:ext cx="10281859" cy="6854573"/>
          </a:xfrm>
          <a:prstGeom prst="rect">
            <a:avLst/>
          </a:prstGeom>
        </p:spPr>
      </p:pic>
      <p:sp>
        <p:nvSpPr>
          <p:cNvPr id="4" name="Rectangle 3" descr="élément décoratif">
            <a:extLst>
              <a:ext uri="{FF2B5EF4-FFF2-40B4-BE49-F238E27FC236}">
                <a16:creationId xmlns:a16="http://schemas.microsoft.com/office/drawing/2014/main" id="{90ECD7DE-6ECE-44C1-B0B1-B36869562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black">
          <a:xfrm>
            <a:off x="3131820" y="1143017"/>
            <a:ext cx="5928361" cy="4571967"/>
          </a:xfrm>
          <a:prstGeom prst="rect">
            <a:avLst/>
          </a:prstGeom>
          <a:solidFill>
            <a:srgbClr val="000000">
              <a:alpha val="55000"/>
            </a:srgb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ADFFFCD-801A-478E-9627-5836490CE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4516" y="1127369"/>
            <a:ext cx="4703084" cy="788419"/>
          </a:xfrm>
        </p:spPr>
        <p:txBody>
          <a:bodyPr rtlCol="0"/>
          <a:lstStyle/>
          <a:p>
            <a:pPr rtl="0"/>
            <a:r>
              <a:rPr lang="fr-FR" b="1" dirty="0">
                <a:solidFill>
                  <a:schemeClr val="accent2"/>
                </a:solidFill>
              </a:rPr>
              <a:t>Délais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50C2D7-C7F2-4AE4-B99C-A4F5CDF8D6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44515" y="1853739"/>
            <a:ext cx="4838169" cy="3732249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fr-CH" sz="2400" dirty="0"/>
              <a:t>Rendre fiche inscription et lettre engagement signés pour le  </a:t>
            </a:r>
          </a:p>
          <a:p>
            <a:pPr rtl="0"/>
            <a:r>
              <a:rPr lang="fr-CH" sz="2400" dirty="0"/>
              <a:t>Vendredi 20 Février </a:t>
            </a:r>
          </a:p>
          <a:p>
            <a:pPr rtl="0"/>
            <a:r>
              <a:rPr lang="fr-CH" sz="2400" dirty="0"/>
              <a:t>Payer l’acompte avant le </a:t>
            </a:r>
          </a:p>
          <a:p>
            <a:pPr rtl="0"/>
            <a:r>
              <a:rPr lang="fr-CH" sz="2400" dirty="0"/>
              <a:t>Vendredi 20 février </a:t>
            </a:r>
          </a:p>
          <a:p>
            <a:pPr rtl="0"/>
            <a:r>
              <a:rPr lang="fr-CH" sz="2400" dirty="0"/>
              <a:t>Réserver les billets ensemble le</a:t>
            </a:r>
          </a:p>
          <a:p>
            <a:pPr rtl="0"/>
            <a:r>
              <a:rPr lang="fr-CH" sz="2400" dirty="0"/>
              <a:t>Semaine du 2 au 6 mars </a:t>
            </a:r>
          </a:p>
          <a:p>
            <a:pPr rtl="0"/>
            <a:r>
              <a:rPr lang="fr-CH" sz="2400" dirty="0"/>
              <a:t> Demande de visa ETA à faire dès 1</a:t>
            </a:r>
            <a:r>
              <a:rPr lang="fr-CH" sz="2400" baseline="30000" dirty="0"/>
              <a:t>er</a:t>
            </a:r>
            <a:r>
              <a:rPr lang="fr-CH" sz="2400" dirty="0"/>
              <a:t> avril </a:t>
            </a:r>
            <a:endParaRPr lang="fr-FR" sz="2400" dirty="0"/>
          </a:p>
        </p:txBody>
      </p:sp>
      <p:cxnSp>
        <p:nvCxnSpPr>
          <p:cNvPr id="12" name="Connecteur droit 11" descr="élément décoratif">
            <a:extLst>
              <a:ext uri="{FF2B5EF4-FFF2-40B4-BE49-F238E27FC236}">
                <a16:creationId xmlns:a16="http://schemas.microsoft.com/office/drawing/2014/main" id="{052DC118-2E25-449E-B08F-DC7B604FF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864000" y="1915788"/>
            <a:ext cx="4464000" cy="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 descr="élément décoratif">
            <a:extLst>
              <a:ext uri="{FF2B5EF4-FFF2-40B4-BE49-F238E27FC236}">
                <a16:creationId xmlns:a16="http://schemas.microsoft.com/office/drawing/2014/main" id="{0E90DB81-F779-42BC-9736-F4BD7E268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black">
          <a:xfrm>
            <a:off x="3054000" y="1069120"/>
            <a:ext cx="6084000" cy="4719760"/>
          </a:xfrm>
          <a:prstGeom prst="rect">
            <a:avLst/>
          </a:prstGeom>
          <a:noFill/>
          <a:ln w="31750"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17" name="Rectangle 16" descr="élément décoratif">
            <a:extLst>
              <a:ext uri="{FF2B5EF4-FFF2-40B4-BE49-F238E27FC236}">
                <a16:creationId xmlns:a16="http://schemas.microsoft.com/office/drawing/2014/main" id="{6B2E2FBC-3A83-4C18-9BA9-D8E72AF5A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black">
          <a:xfrm>
            <a:off x="2964000" y="999300"/>
            <a:ext cx="6264000" cy="4859400"/>
          </a:xfrm>
          <a:prstGeom prst="rect">
            <a:avLst/>
          </a:prstGeom>
          <a:noFill/>
          <a:ln w="31750"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744158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Custom 12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B9BAA"/>
      </a:accent1>
      <a:accent2>
        <a:srgbClr val="FAB900"/>
      </a:accent2>
      <a:accent3>
        <a:srgbClr val="4B9BAA"/>
      </a:accent3>
      <a:accent4>
        <a:srgbClr val="EE7008"/>
      </a:accent4>
      <a:accent5>
        <a:srgbClr val="4B9BAA"/>
      </a:accent5>
      <a:accent6>
        <a:srgbClr val="D5393D"/>
      </a:accent6>
      <a:hlink>
        <a:srgbClr val="4B9BAA"/>
      </a:hlink>
      <a:folHlink>
        <a:srgbClr val="EE7008"/>
      </a:folHlink>
    </a:clrScheme>
    <a:fontScheme name="Custom 10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104413_TF89732948" id="{30259668-4D1E-448B-AE1A-E9B63E27CDB1}" vid="{17B58C4A-3A45-4CEE-BF5F-5AB1B90BDB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1A86F69-8641-4864-BA5B-05F626DEC8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EB7EC9-BFC3-4E03-AF78-FBB8B5F6FE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F42536-E1A7-4A93-85E5-1C91C8DE0C0F}">
  <ds:schemaRefs>
    <ds:schemaRef ds:uri="fb0879af-3eba-417a-a55a-ffe6dcd6ca77"/>
    <ds:schemaRef ds:uri="http://schemas.microsoft.com/office/2006/metadata/properties"/>
    <ds:schemaRef ds:uri="http://purl.org/dc/elements/1.1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6dc4bcd6-49db-4c07-9060-8acfc67cef9f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Voyage champ virtuel</Template>
  <TotalTime>0</TotalTime>
  <Words>314</Words>
  <Application>Microsoft Office PowerPoint</Application>
  <PresentationFormat>Grand écran</PresentationFormat>
  <Paragraphs>52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Tahoma</vt:lpstr>
      <vt:lpstr>Wingdings</vt:lpstr>
      <vt:lpstr>Colis</vt:lpstr>
      <vt:lpstr>VOYAGE Angleterre 2025</vt:lpstr>
      <vt:lpstr>Objectifs :    L’objectif prioritaire : Visiter le mardi l’université De Montford University à leiceister.  Conforter ou prendre des informations pour son choix de 3ème année     Objectif secondaire : Moment de convivialité</vt:lpstr>
      <vt:lpstr>Voyage </vt:lpstr>
      <vt:lpstr>Extension à londres</vt:lpstr>
      <vt:lpstr>Formalités </vt:lpstr>
      <vt:lpstr>Délais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2025-03-10T14:33:34Z</dcterms:created>
  <dcterms:modified xsi:type="dcterms:W3CDTF">2026-01-29T16:12:14Z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